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73" r:id="rId6"/>
    <p:sldId id="274" r:id="rId7"/>
    <p:sldId id="275" r:id="rId8"/>
    <p:sldId id="276" r:id="rId9"/>
    <p:sldId id="277" r:id="rId10"/>
    <p:sldId id="269" r:id="rId11"/>
    <p:sldId id="262" r:id="rId12"/>
    <p:sldId id="285" r:id="rId13"/>
    <p:sldId id="258" r:id="rId14"/>
    <p:sldId id="259" r:id="rId15"/>
    <p:sldId id="266" r:id="rId16"/>
    <p:sldId id="264" r:id="rId17"/>
    <p:sldId id="260" r:id="rId18"/>
    <p:sldId id="267" r:id="rId19"/>
    <p:sldId id="261" r:id="rId20"/>
    <p:sldId id="265" r:id="rId21"/>
    <p:sldId id="263" r:id="rId22"/>
    <p:sldId id="280" r:id="rId23"/>
    <p:sldId id="268" r:id="rId24"/>
    <p:sldId id="282" r:id="rId25"/>
    <p:sldId id="286" r:id="rId26"/>
    <p:sldId id="287" r:id="rId27"/>
    <p:sldId id="284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DB79-BD58-4119-AF89-39FEFCBF460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244B-A088-48DD-A956-52EC3215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2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DB79-BD58-4119-AF89-39FEFCBF460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244B-A088-48DD-A956-52EC3215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DB79-BD58-4119-AF89-39FEFCBF460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244B-A088-48DD-A956-52EC3215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DB79-BD58-4119-AF89-39FEFCBF460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244B-A088-48DD-A956-52EC3215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4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DB79-BD58-4119-AF89-39FEFCBF460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244B-A088-48DD-A956-52EC3215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DB79-BD58-4119-AF89-39FEFCBF460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244B-A088-48DD-A956-52EC3215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6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DB79-BD58-4119-AF89-39FEFCBF460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244B-A088-48DD-A956-52EC3215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2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DB79-BD58-4119-AF89-39FEFCBF460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244B-A088-48DD-A956-52EC3215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3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DB79-BD58-4119-AF89-39FEFCBF460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244B-A088-48DD-A956-52EC3215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DB79-BD58-4119-AF89-39FEFCBF460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244B-A088-48DD-A956-52EC3215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FDB79-BD58-4119-AF89-39FEFCBF460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244B-A088-48DD-A956-52EC3215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8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2FDB79-BD58-4119-AF89-39FEFCBF460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5060244B-A088-48DD-A956-52EC3215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5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meskomen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www.jameskomen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18" Type="http://schemas.openxmlformats.org/officeDocument/2006/relationships/image" Target="../media/image18.jpg"/><Relationship Id="rId26" Type="http://schemas.openxmlformats.org/officeDocument/2006/relationships/image" Target="../media/image26.jpg"/><Relationship Id="rId3" Type="http://schemas.openxmlformats.org/officeDocument/2006/relationships/image" Target="../media/image3.jpg"/><Relationship Id="rId21" Type="http://schemas.openxmlformats.org/officeDocument/2006/relationships/image" Target="../media/image21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5" Type="http://schemas.openxmlformats.org/officeDocument/2006/relationships/image" Target="../media/image25.jpg"/><Relationship Id="rId2" Type="http://schemas.openxmlformats.org/officeDocument/2006/relationships/image" Target="../media/image2.jpg"/><Relationship Id="rId16" Type="http://schemas.openxmlformats.org/officeDocument/2006/relationships/image" Target="../media/image16.jpg"/><Relationship Id="rId20" Type="http://schemas.openxmlformats.org/officeDocument/2006/relationships/image" Target="../media/image20.jp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24" Type="http://schemas.openxmlformats.org/officeDocument/2006/relationships/image" Target="../media/image24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10" Type="http://schemas.openxmlformats.org/officeDocument/2006/relationships/image" Target="../media/image10.jpg"/><Relationship Id="rId19" Type="http://schemas.openxmlformats.org/officeDocument/2006/relationships/image" Target="../media/image19.jpg"/><Relationship Id="rId31" Type="http://schemas.openxmlformats.org/officeDocument/2006/relationships/image" Target="../media/image31.jp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jp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30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B4BB-4FA4-49A8-9A99-A5493AA44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Machine-Generated Report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30479-69CE-4AC7-AA65-CD6768586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James Komen, RCA #555</a:t>
            </a:r>
          </a:p>
          <a:p>
            <a:r>
              <a:rPr lang="en-US" dirty="0"/>
              <a:t>classonearboriculture@gmail.com</a:t>
            </a:r>
          </a:p>
          <a:p>
            <a:r>
              <a:rPr lang="en-US" dirty="0"/>
              <a:t>www.jameskomen.com</a:t>
            </a:r>
          </a:p>
        </p:txBody>
      </p:sp>
    </p:spTree>
    <p:extLst>
      <p:ext uri="{BB962C8B-B14F-4D97-AF65-F5344CB8AC3E}">
        <p14:creationId xmlns:p14="http://schemas.microsoft.com/office/powerpoint/2010/main" val="361569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Terms &amp;</a:t>
            </a:r>
            <a:br>
              <a:rPr lang="en-US" sz="4800" dirty="0"/>
            </a:br>
            <a:r>
              <a:rPr lang="en-US" sz="4800" dirty="0"/>
              <a:t>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	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7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Terms &amp;</a:t>
            </a:r>
            <a:br>
              <a:rPr lang="en-US" sz="4800" dirty="0"/>
            </a:br>
            <a:r>
              <a:rPr lang="en-US" sz="4800" dirty="0"/>
              <a:t>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String			</a:t>
            </a:r>
          </a:p>
          <a:p>
            <a:r>
              <a:rPr lang="en-US" sz="3200" dirty="0"/>
              <a:t>Cell Reference		</a:t>
            </a:r>
          </a:p>
          <a:p>
            <a:r>
              <a:rPr lang="en-US" sz="3200" dirty="0"/>
              <a:t>Delimiter			</a:t>
            </a:r>
          </a:p>
          <a:p>
            <a:r>
              <a:rPr lang="en-US" sz="3200" dirty="0"/>
              <a:t>Concatenate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Terms &amp;</a:t>
            </a:r>
            <a:br>
              <a:rPr lang="en-US" sz="4800" dirty="0"/>
            </a:br>
            <a:r>
              <a:rPr lang="en-US" sz="4800" dirty="0"/>
              <a:t>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String			“…”</a:t>
            </a:r>
          </a:p>
          <a:p>
            <a:r>
              <a:rPr lang="en-US" sz="3200" dirty="0"/>
              <a:t>Cell Reference		A3</a:t>
            </a:r>
          </a:p>
          <a:p>
            <a:r>
              <a:rPr lang="en-US" sz="3200" dirty="0"/>
              <a:t>Delimiter			#  @  ,</a:t>
            </a:r>
          </a:p>
          <a:p>
            <a:r>
              <a:rPr lang="en-US" sz="3200" dirty="0"/>
              <a:t>Concatenate		&amp;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7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Series of text characters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“Tree 1 is growing close to the property line.”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4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Cell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Location of data stored in an array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A1, B1, C3, etc..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04A3C-7144-4A59-94B9-5E253CAC8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72" y="3128067"/>
            <a:ext cx="5876943" cy="313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6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Delimiter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Breaks apart strings into list elements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DBH: “18, 20, 5, 6”</a:t>
            </a:r>
          </a:p>
          <a:p>
            <a:pPr marL="0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969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Delimiter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Breaks apart strings into list elements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DBH: “18, 20, 5, 6” </a:t>
            </a:r>
            <a:r>
              <a:rPr lang="en-US" sz="3200" dirty="0">
                <a:sym typeface="Wingdings" panose="05000000000000000000" pitchFamily="2" charset="2"/>
              </a:rPr>
              <a:t> “18”,”20”,”5”,”6”</a:t>
            </a:r>
          </a:p>
          <a:p>
            <a:pPr marL="0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5974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Delimiter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Breaks apart strings into list elements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DBH: “18, 20, 5, 6” </a:t>
            </a:r>
            <a:r>
              <a:rPr lang="en-US" sz="3200" dirty="0">
                <a:sym typeface="Wingdings" panose="05000000000000000000" pitchFamily="2" charset="2"/>
              </a:rPr>
              <a:t> “18”,”20”,”5”,”6”</a:t>
            </a:r>
          </a:p>
          <a:p>
            <a:pPr marL="0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/>
              <a:t>“Tree 1#Pinus </a:t>
            </a:r>
            <a:r>
              <a:rPr lang="en-US" sz="3200" dirty="0" err="1"/>
              <a:t>pinea#Italian</a:t>
            </a:r>
            <a:r>
              <a:rPr lang="en-US" sz="3200" dirty="0"/>
              <a:t> stone pine”</a:t>
            </a:r>
          </a:p>
          <a:p>
            <a:pPr marL="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	</a:t>
            </a:r>
          </a:p>
          <a:p>
            <a:pPr marL="0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2958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Delimiter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Breaks apart strings into list elements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DBH: “18, 20, 5, 6” </a:t>
            </a:r>
            <a:r>
              <a:rPr lang="en-US" sz="3200" dirty="0">
                <a:sym typeface="Wingdings" panose="05000000000000000000" pitchFamily="2" charset="2"/>
              </a:rPr>
              <a:t> “18”,”20”,”5”,”6”</a:t>
            </a:r>
          </a:p>
          <a:p>
            <a:pPr marL="0" indent="0">
              <a:buNone/>
            </a:pPr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dirty="0"/>
              <a:t>“Tree 1#Pinus </a:t>
            </a:r>
            <a:r>
              <a:rPr lang="en-US" sz="3200" dirty="0" err="1"/>
              <a:t>pinea#Italian</a:t>
            </a:r>
            <a:r>
              <a:rPr lang="en-US" sz="3200" dirty="0"/>
              <a:t> stone pine”</a:t>
            </a:r>
          </a:p>
          <a:p>
            <a:pPr marL="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	”Tree 1</a:t>
            </a:r>
          </a:p>
          <a:p>
            <a:pPr marL="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	  Pinus pinea</a:t>
            </a:r>
          </a:p>
          <a:p>
            <a:pPr marL="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	  Italian Stone Pine”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3271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Concatenate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Combines Strings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“Tree ” &amp; A3 &amp; “ will be retained in place.”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574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Machine Generated Report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	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789AAD-1540-4577-95F5-6B6BA38D7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75" y="750030"/>
            <a:ext cx="4016130" cy="53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95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Concatenate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Combines Strings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“Tree ” &amp; A3 &amp; “ will be retained in place.”</a:t>
            </a:r>
          </a:p>
          <a:p>
            <a:pPr marL="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             </a:t>
            </a:r>
            <a:r>
              <a:rPr lang="en-US" sz="3200" dirty="0"/>
              <a:t>“Tree 53 will be retained in place.”</a:t>
            </a:r>
          </a:p>
        </p:txBody>
      </p:sp>
    </p:spTree>
    <p:extLst>
      <p:ext uri="{BB962C8B-B14F-4D97-AF65-F5344CB8AC3E}">
        <p14:creationId xmlns:p14="http://schemas.microsoft.com/office/powerpoint/2010/main" val="4191247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Machine Generated</a:t>
            </a:r>
            <a:br>
              <a:rPr lang="en-US" sz="4000" dirty="0"/>
            </a:br>
            <a:r>
              <a:rPr lang="en-US" sz="4000" dirty="0"/>
              <a:t>Report </a:t>
            </a:r>
            <a:br>
              <a:rPr lang="en-US" sz="4000" dirty="0"/>
            </a:br>
            <a:br>
              <a:rPr lang="en-US" sz="4000" dirty="0"/>
            </a:br>
            <a:r>
              <a:rPr lang="en-US" sz="3200" dirty="0"/>
              <a:t>Phases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4577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Machine Generated</a:t>
            </a:r>
            <a:br>
              <a:rPr lang="en-US" sz="4000" dirty="0"/>
            </a:br>
            <a:r>
              <a:rPr lang="en-US" sz="4000" dirty="0"/>
              <a:t>Report </a:t>
            </a:r>
            <a:br>
              <a:rPr lang="en-US" sz="4000" dirty="0"/>
            </a:br>
            <a:br>
              <a:rPr lang="en-US" sz="4000" dirty="0"/>
            </a:br>
            <a:r>
              <a:rPr lang="en-US" sz="3200" dirty="0"/>
              <a:t>Phases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200" dirty="0"/>
              <a:t>Data Entry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Image Formatting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Raw Text Generation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Raw Text Formatting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Photo/Text Aggregation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Preliminary Proofreading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221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Machine Generated</a:t>
            </a:r>
            <a:br>
              <a:rPr lang="en-US" sz="4000" dirty="0"/>
            </a:br>
            <a:r>
              <a:rPr lang="en-US" sz="4000" dirty="0"/>
              <a:t>Report </a:t>
            </a:r>
            <a:br>
              <a:rPr lang="en-US" sz="4000" dirty="0"/>
            </a:br>
            <a:br>
              <a:rPr lang="en-US" sz="4000" dirty="0"/>
            </a:br>
            <a:r>
              <a:rPr lang="en-US" sz="3200" dirty="0"/>
              <a:t>Phases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Data Entry</a:t>
            </a:r>
            <a:r>
              <a:rPr lang="en-US" sz="3200" dirty="0"/>
              <a:t>			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ple color emoji"/>
              </a:rPr>
              <a:t>✔️</a:t>
            </a:r>
            <a:endParaRPr lang="en-US" sz="3200" dirty="0"/>
          </a:p>
          <a:p>
            <a:pPr marL="514350" indent="-514350">
              <a:buFont typeface="+mj-lt"/>
              <a:buAutoNum type="arabicParenR"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Image Formatting	</a:t>
            </a:r>
            <a:r>
              <a:rPr lang="en-US" sz="3200" dirty="0"/>
              <a:t>	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pple color emoji"/>
              </a:rPr>
              <a:t>✔️</a:t>
            </a:r>
            <a:endParaRPr lang="en-US" sz="3200" dirty="0"/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Raw Text Generation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Raw Text Formatting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Photo/Text Aggregation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dirty="0"/>
              <a:t>Preliminary Proofreading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2160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Machine Generated</a:t>
            </a:r>
            <a:br>
              <a:rPr lang="en-US" sz="4000" dirty="0"/>
            </a:br>
            <a:r>
              <a:rPr lang="en-US" sz="4000" dirty="0"/>
              <a:t>Report</a:t>
            </a:r>
            <a:br>
              <a:rPr lang="en-US" sz="4000" dirty="0"/>
            </a:br>
            <a:br>
              <a:rPr lang="en-US" sz="4000" dirty="0"/>
            </a:br>
            <a:r>
              <a:rPr lang="en-US" sz="3200" dirty="0"/>
              <a:t>Demonstration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8AAA2B-4718-45B1-B335-778FEEDF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0043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Machine Generated</a:t>
            </a:r>
            <a:br>
              <a:rPr lang="en-US" sz="4000" dirty="0"/>
            </a:br>
            <a:r>
              <a:rPr lang="en-US" sz="4000" dirty="0"/>
              <a:t>Report</a:t>
            </a:r>
            <a:br>
              <a:rPr lang="en-US" sz="4000" dirty="0"/>
            </a:br>
            <a:br>
              <a:rPr lang="en-US" sz="4000" dirty="0"/>
            </a:br>
            <a:r>
              <a:rPr lang="en-US" sz="3200" dirty="0"/>
              <a:t>Demonstration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8AAA2B-4718-45B1-B335-778FEEDF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IF YOU GET LOST</a:t>
            </a:r>
          </a:p>
          <a:p>
            <a:pPr marL="0" indent="0">
              <a:buNone/>
            </a:pPr>
            <a:endParaRPr lang="en-US" sz="3200" u="sng" dirty="0"/>
          </a:p>
          <a:p>
            <a:r>
              <a:rPr lang="en-US" sz="3200" dirty="0"/>
              <a:t>Watch the replay of this video</a:t>
            </a:r>
          </a:p>
          <a:p>
            <a:r>
              <a:rPr lang="en-US" sz="3200" dirty="0"/>
              <a:t>PowerPoint available at: </a:t>
            </a:r>
            <a:br>
              <a:rPr lang="en-US" sz="3200" dirty="0"/>
            </a:br>
            <a:r>
              <a:rPr lang="en-US" sz="3200" dirty="0"/>
              <a:t>   </a:t>
            </a:r>
            <a:r>
              <a:rPr lang="en-US" sz="3200" dirty="0">
                <a:hlinkClick r:id="rId2"/>
              </a:rPr>
              <a:t>www.jameskomen.com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6572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Machine Generated</a:t>
            </a:r>
            <a:br>
              <a:rPr lang="en-US" sz="4000" dirty="0"/>
            </a:br>
            <a:r>
              <a:rPr lang="en-US" sz="4000" dirty="0"/>
              <a:t>Report</a:t>
            </a:r>
            <a:br>
              <a:rPr lang="en-US" sz="4000" dirty="0"/>
            </a:br>
            <a:br>
              <a:rPr lang="en-US" sz="4000" dirty="0"/>
            </a:br>
            <a:r>
              <a:rPr lang="en-US" sz="3200" dirty="0"/>
              <a:t>Demonstration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8AAA2B-4718-45B1-B335-778FEEDF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IF YOU GET LOST</a:t>
            </a:r>
          </a:p>
          <a:p>
            <a:pPr marL="0" indent="0">
              <a:buNone/>
            </a:pPr>
            <a:endParaRPr lang="en-US" sz="3200" u="sng" dirty="0"/>
          </a:p>
          <a:p>
            <a:r>
              <a:rPr lang="en-US" sz="3200" dirty="0"/>
              <a:t>Watch the replay of this video</a:t>
            </a:r>
          </a:p>
          <a:p>
            <a:r>
              <a:rPr lang="en-US" sz="3200" dirty="0"/>
              <a:t>PowerPoint available at: </a:t>
            </a:r>
            <a:br>
              <a:rPr lang="en-US" sz="3200" dirty="0"/>
            </a:br>
            <a:r>
              <a:rPr lang="en-US" sz="3200" dirty="0"/>
              <a:t>   </a:t>
            </a:r>
            <a:r>
              <a:rPr lang="en-US" sz="3200" dirty="0">
                <a:hlinkClick r:id="rId2"/>
              </a:rPr>
              <a:t>www.jameskomen.com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A57F102-B76B-4014-8ADE-7D1C220C5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7" y="4098601"/>
            <a:ext cx="5332413" cy="219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Machine Generated</a:t>
            </a:r>
            <a:br>
              <a:rPr lang="en-US" sz="4000" dirty="0"/>
            </a:br>
            <a:r>
              <a:rPr lang="en-US" sz="4000" dirty="0"/>
              <a:t>Report</a:t>
            </a:r>
            <a:br>
              <a:rPr lang="en-US" sz="4000" dirty="0"/>
            </a:br>
            <a:br>
              <a:rPr lang="en-US" sz="4000" dirty="0"/>
            </a:br>
            <a:r>
              <a:rPr lang="en-US" sz="3200" dirty="0"/>
              <a:t>Demonstration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8AAA2B-4718-45B1-B335-778FEEDF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		DEMONSTRATION</a:t>
            </a:r>
          </a:p>
        </p:txBody>
      </p:sp>
    </p:spTree>
    <p:extLst>
      <p:ext uri="{BB962C8B-B14F-4D97-AF65-F5344CB8AC3E}">
        <p14:creationId xmlns:p14="http://schemas.microsoft.com/office/powerpoint/2010/main" val="849955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B4BB-4FA4-49A8-9A99-A5493AA444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Machine-Generated Report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30479-69CE-4AC7-AA65-CD6768586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James Komen, RCA #555</a:t>
            </a:r>
          </a:p>
          <a:p>
            <a:r>
              <a:rPr lang="en-US" dirty="0"/>
              <a:t>classonearboriculture@gmail.com</a:t>
            </a:r>
          </a:p>
          <a:p>
            <a:r>
              <a:rPr lang="en-US" dirty="0"/>
              <a:t>www.jameskomen.com</a:t>
            </a:r>
          </a:p>
        </p:txBody>
      </p:sp>
    </p:spTree>
    <p:extLst>
      <p:ext uri="{BB962C8B-B14F-4D97-AF65-F5344CB8AC3E}">
        <p14:creationId xmlns:p14="http://schemas.microsoft.com/office/powerpoint/2010/main" val="418895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Machine Generated Report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11C2E-71FD-4CF1-A83D-D604B07A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5" y="739817"/>
            <a:ext cx="1301141" cy="1734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C9E53-8D47-4848-B08B-83A7E50B3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26" y="739817"/>
            <a:ext cx="1301141" cy="1734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00B14-9C9E-440B-91C7-4E8230655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47" y="739817"/>
            <a:ext cx="1301141" cy="1734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633B21-2D59-4A05-B69A-885FEB8A1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368" y="739817"/>
            <a:ext cx="1301141" cy="17348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432A12-512A-4E2D-8DC5-49C7D09CAE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88" y="739817"/>
            <a:ext cx="1301141" cy="1734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327C5E-A178-4D2E-B947-216813E0B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5" y="2685855"/>
            <a:ext cx="1301141" cy="17348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088734-70B0-4DFC-95B7-0268C66467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26" y="2685855"/>
            <a:ext cx="1301141" cy="17348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2808B4-3365-4B93-8537-750DF28BAE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47" y="2685855"/>
            <a:ext cx="1301141" cy="17348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21D05E-9F8E-4AC0-896F-18E32DBA5F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368" y="2685855"/>
            <a:ext cx="1301141" cy="17348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98B9CE-56F0-4CFB-B61F-C6E01D26CA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88" y="2685855"/>
            <a:ext cx="1301141" cy="17348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C60F0E-52AC-44A1-BD03-413A80890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5" y="4631893"/>
            <a:ext cx="1301141" cy="17348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5E737D-50C6-422E-8307-3D38F6D9CA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26" y="4631893"/>
            <a:ext cx="1301141" cy="17348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3E7A1F4-6E81-45A8-ACD4-F7F4D552AA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47" y="4631893"/>
            <a:ext cx="1301141" cy="17348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55E67D-76FA-40F0-9FAE-9204A11A4F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368" y="4631893"/>
            <a:ext cx="1301141" cy="17348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2B3D70-71CE-42EA-A963-03CA37039A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88" y="4631893"/>
            <a:ext cx="1301141" cy="173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3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Machine Generated Report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354" y="633288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11C2E-71FD-4CF1-A83D-D604B07A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70" y="540679"/>
            <a:ext cx="667690" cy="890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2C9E53-8D47-4848-B08B-83A7E50B3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30" y="540679"/>
            <a:ext cx="667690" cy="8902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00B14-9C9E-440B-91C7-4E8230655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90" y="540679"/>
            <a:ext cx="667690" cy="8902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633B21-2D59-4A05-B69A-885FEB8A1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50" y="540679"/>
            <a:ext cx="667690" cy="8902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432A12-512A-4E2D-8DC5-49C7D09CAE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10" y="540679"/>
            <a:ext cx="667690" cy="8902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327C5E-A178-4D2E-B947-216813E0B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70" y="1523543"/>
            <a:ext cx="667690" cy="8902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088734-70B0-4DFC-95B7-0268C66467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30" y="1523543"/>
            <a:ext cx="667690" cy="8902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2808B4-3365-4B93-8537-750DF28BAE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90" y="1523543"/>
            <a:ext cx="667690" cy="8902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21D05E-9F8E-4AC0-896F-18E32DBA5F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50" y="1523543"/>
            <a:ext cx="667690" cy="8902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98B9CE-56F0-4CFB-B61F-C6E01D26CA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10" y="1523543"/>
            <a:ext cx="667690" cy="8902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C60F0E-52AC-44A1-BD03-413A80890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70" y="540679"/>
            <a:ext cx="667690" cy="8902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5E737D-50C6-422E-8307-3D38F6D9CA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30" y="540679"/>
            <a:ext cx="667690" cy="8902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3E7A1F4-6E81-45A8-ACD4-F7F4D552AA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90" y="540679"/>
            <a:ext cx="667690" cy="8902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55E67D-76FA-40F0-9FAE-9204A11A4F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050" y="540679"/>
            <a:ext cx="667690" cy="8902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2B3D70-71CE-42EA-A963-03CA37039A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10" y="540679"/>
            <a:ext cx="667690" cy="890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EBAAE3-92BB-4A3E-800F-EFBAC27A71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26" y="1534640"/>
            <a:ext cx="667690" cy="89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A286B-93C5-4703-A8F1-846DC081A1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74" y="1534640"/>
            <a:ext cx="667690" cy="8902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284471-AD5B-44B9-B37B-14EE878D099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690" y="1523542"/>
            <a:ext cx="667690" cy="8902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4AED1D-8398-4344-8EFF-ACDBF95BF61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842" y="1534640"/>
            <a:ext cx="667690" cy="8902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42BF8A-58BA-4A23-9004-8980A4310BD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10" y="1534640"/>
            <a:ext cx="667690" cy="8902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5A1332-17D2-4CEC-B0FD-6BCA03FF67E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12" y="2512665"/>
            <a:ext cx="667690" cy="8902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E68925-AC5C-4F93-80EC-64C2EABE5FA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347" y="2512665"/>
            <a:ext cx="667690" cy="8902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78DAA4E-7DF4-4081-BA58-200C6043F20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82" y="2512665"/>
            <a:ext cx="667690" cy="8902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CEDE96E-B4A9-4700-9EB6-77C3539DF21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77" y="2512665"/>
            <a:ext cx="667690" cy="8902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E5D220-647E-4C71-ABCE-4126357D5B2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42" y="2512665"/>
            <a:ext cx="667690" cy="8902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D0B6E53-E1D4-4726-886C-B18E0649A7E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07" y="2512665"/>
            <a:ext cx="667690" cy="8902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5DEDC7-48B8-4EE1-824B-EF44CF0113E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72" y="2512665"/>
            <a:ext cx="667690" cy="8902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2A257EB-957F-4D2B-8BD3-6F353498309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937" y="2512665"/>
            <a:ext cx="667690" cy="8902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FB34E11-F1CB-4220-8BBB-C05388DBE30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02" y="2512665"/>
            <a:ext cx="667690" cy="8902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702E3B2-06DE-43CB-837D-EFAB955342D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468" y="2528601"/>
            <a:ext cx="667690" cy="89025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5BE0103-9778-49FD-AE0E-1EF90826D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28" y="3500367"/>
            <a:ext cx="667690" cy="89025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242FE73-EA78-437B-B7AF-D87D3276CB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588" y="3500367"/>
            <a:ext cx="667690" cy="89025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9E5365C-1DC6-4133-997F-8024C3E935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48" y="3500367"/>
            <a:ext cx="667690" cy="89025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ED61C21-F33E-444C-BDAD-3C51D72A11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08" y="3500367"/>
            <a:ext cx="667690" cy="89025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A5307F4-61B2-4331-AF12-5B2022C999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668" y="3500367"/>
            <a:ext cx="667690" cy="89025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CE2EFEA-D8BB-44EB-8027-9E749F6378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84" y="3511464"/>
            <a:ext cx="667690" cy="89025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3D26B8B-81D0-4359-BB56-AF6CFBCE4F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32" y="3511464"/>
            <a:ext cx="667690" cy="89025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E646120-D4C1-4924-8ED7-C7362ECFB7D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48" y="3500366"/>
            <a:ext cx="667690" cy="89025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D0F091A-F92D-40A3-86FC-788BC05C0C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00" y="3511464"/>
            <a:ext cx="667690" cy="89025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4B1A30F-CED3-4B8C-8642-4FBF21F1D04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468" y="3511464"/>
            <a:ext cx="667690" cy="89025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9FDBA48-EFDA-4B6E-B32D-EAB4CB8369C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58" y="5478264"/>
            <a:ext cx="667690" cy="8902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61315EF-4F1B-4EAC-9797-CD28B462814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493" y="5478264"/>
            <a:ext cx="667690" cy="89025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8012506-8EEB-41AB-9647-57BD54100C9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28" y="5478264"/>
            <a:ext cx="667690" cy="89025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675725E-0BD5-4300-94E3-6F60BC6891D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23" y="5478264"/>
            <a:ext cx="667690" cy="89025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9452F6D-7FD0-4AF8-AEED-F704EA36E96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88" y="5478264"/>
            <a:ext cx="667690" cy="89025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840B36D-BC53-4F9C-98F2-763A6211030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53" y="5478264"/>
            <a:ext cx="667690" cy="89025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E7FF0F5-EEE1-4C7E-A179-F4231FB33FD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818" y="5478264"/>
            <a:ext cx="667690" cy="89025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4C3C95B-A8C8-4DF2-932D-06080D8C101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083" y="5478264"/>
            <a:ext cx="667690" cy="89025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95D88C1-3286-4D7B-A880-DEE2999E32F3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48" y="5478264"/>
            <a:ext cx="667690" cy="89025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8E25951-64BD-4759-A285-8F219D9380E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614" y="5494200"/>
            <a:ext cx="667690" cy="89025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F372828-CE65-4595-BB20-A61B33EFB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74" y="4475836"/>
            <a:ext cx="667690" cy="89025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D96BEE-DF7D-4E2A-B57E-3BB252AB5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34" y="4475836"/>
            <a:ext cx="667690" cy="89025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7F18EE8-B527-422D-BCF6-E0BF99FF0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94" y="4475836"/>
            <a:ext cx="667690" cy="89025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3F386E10-1C46-4E7C-AFCA-C480418259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54" y="4475836"/>
            <a:ext cx="667690" cy="89025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317A388-DAAF-4B84-B2A8-4DA2EF6C8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14" y="4475836"/>
            <a:ext cx="667690" cy="89025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E0CF016-B6F4-46C9-B602-70401EF16B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74" y="4475836"/>
            <a:ext cx="667690" cy="89025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A41E2AD-2976-46EF-9C57-6951BA5192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34" y="4475836"/>
            <a:ext cx="667690" cy="89025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CE19560-A6A4-4F68-85C8-7F727316EB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94" y="4475836"/>
            <a:ext cx="667690" cy="89025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ABD4BDE-BD01-4E1F-BF19-32CA4AD3D5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254" y="4475836"/>
            <a:ext cx="667690" cy="89025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558AF70-D0B8-438F-93F8-BD3B598513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614" y="4475836"/>
            <a:ext cx="667690" cy="8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Machine Generated Report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776" y="864107"/>
            <a:ext cx="7449596" cy="521471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	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40DB6-D21E-490A-B636-8DD303567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164" y="1241129"/>
            <a:ext cx="8084820" cy="43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6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Machine Generated Report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776" y="864107"/>
            <a:ext cx="7449596" cy="521471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2F53E-FE30-417F-B7E1-0881EED78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2429" y="2072923"/>
            <a:ext cx="6138422" cy="26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3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Machine Generated Report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776" y="864107"/>
            <a:ext cx="7449596" cy="521471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2F53E-FE30-417F-B7E1-0881EED78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64" y="1123837"/>
            <a:ext cx="8007220" cy="43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8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Machine Generated Report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776" y="864107"/>
            <a:ext cx="7449596" cy="521471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2F53E-FE30-417F-B7E1-0881EED78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6"/>
          <a:stretch/>
        </p:blipFill>
        <p:spPr>
          <a:xfrm>
            <a:off x="3790950" y="498728"/>
            <a:ext cx="7908909" cy="58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7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5DAD-7C30-428B-8F8E-13BEA667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Machine Generated Report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7DE-6C61-4D18-918E-14AFF428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776" y="864107"/>
            <a:ext cx="7449596" cy="521471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2F53E-FE30-417F-B7E1-0881EED78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10606"/>
          <a:stretch/>
        </p:blipFill>
        <p:spPr>
          <a:xfrm>
            <a:off x="3790950" y="498728"/>
            <a:ext cx="7908909" cy="58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9204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652</TotalTime>
  <Words>477</Words>
  <Application>Microsoft Office PowerPoint</Application>
  <PresentationFormat>Widescreen</PresentationFormat>
  <Paragraphs>117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apple color emoji</vt:lpstr>
      <vt:lpstr>Corbel</vt:lpstr>
      <vt:lpstr>Wingdings 2</vt:lpstr>
      <vt:lpstr>Frame</vt:lpstr>
      <vt:lpstr>Machine-Generated Report Writing</vt:lpstr>
      <vt:lpstr>Machine Generated Report Writing</vt:lpstr>
      <vt:lpstr>Machine Generated Report Writing</vt:lpstr>
      <vt:lpstr>Machine Generated Report Writing</vt:lpstr>
      <vt:lpstr>Machine Generated Report Writing</vt:lpstr>
      <vt:lpstr>Machine Generated Report Writing</vt:lpstr>
      <vt:lpstr>Machine Generated Report Writing</vt:lpstr>
      <vt:lpstr>Machine Generated Report Writing</vt:lpstr>
      <vt:lpstr>Machine Generated Report Writing</vt:lpstr>
      <vt:lpstr>Terms &amp; Formulas</vt:lpstr>
      <vt:lpstr>Terms &amp; Formulas</vt:lpstr>
      <vt:lpstr>Terms &amp; Formulas</vt:lpstr>
      <vt:lpstr>String</vt:lpstr>
      <vt:lpstr>Cell Reference</vt:lpstr>
      <vt:lpstr>Delimiter</vt:lpstr>
      <vt:lpstr>Delimiter</vt:lpstr>
      <vt:lpstr>Delimiter</vt:lpstr>
      <vt:lpstr>Delimiter</vt:lpstr>
      <vt:lpstr>Concatenate</vt:lpstr>
      <vt:lpstr>Concatenate</vt:lpstr>
      <vt:lpstr>Machine Generated Report   Phases</vt:lpstr>
      <vt:lpstr>Machine Generated Report   Phases</vt:lpstr>
      <vt:lpstr>Machine Generated Report   Phases</vt:lpstr>
      <vt:lpstr>Machine Generated Report  Demonstration</vt:lpstr>
      <vt:lpstr>Machine Generated Report  Demonstration</vt:lpstr>
      <vt:lpstr>Machine Generated Report  Demonstration</vt:lpstr>
      <vt:lpstr>Machine Generated Report  Demonstration</vt:lpstr>
      <vt:lpstr>Machine-Generated Report Writing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Machine-Generated Report Writing</dc:title>
  <dc:creator>James Komen</dc:creator>
  <cp:lastModifiedBy>James Komen</cp:lastModifiedBy>
  <cp:revision>9</cp:revision>
  <dcterms:created xsi:type="dcterms:W3CDTF">2021-08-09T20:38:11Z</dcterms:created>
  <dcterms:modified xsi:type="dcterms:W3CDTF">2021-08-27T00:00:05Z</dcterms:modified>
</cp:coreProperties>
</file>